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9" r:id="rId3"/>
    <p:sldId id="260" r:id="rId4"/>
    <p:sldId id="279" r:id="rId5"/>
    <p:sldId id="284" r:id="rId6"/>
    <p:sldId id="281" r:id="rId7"/>
    <p:sldId id="282" r:id="rId8"/>
    <p:sldId id="283" r:id="rId9"/>
    <p:sldId id="294" r:id="rId10"/>
    <p:sldId id="285" r:id="rId11"/>
    <p:sldId id="290" r:id="rId12"/>
    <p:sldId id="286" r:id="rId13"/>
    <p:sldId id="293" r:id="rId14"/>
    <p:sldId id="287" r:id="rId15"/>
    <p:sldId id="288" r:id="rId16"/>
    <p:sldId id="277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7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30" y="1122363"/>
            <a:ext cx="8664166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Aerodynamics Team:</a:t>
            </a:r>
            <a:br>
              <a:rPr lang="en-US" dirty="0" smtClean="0"/>
            </a:br>
            <a:r>
              <a:rPr lang="en-US" sz="3600" dirty="0" smtClean="0"/>
              <a:t>The 1’s and 0’s of Eagle Space Flight Team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Carl </a:t>
            </a:r>
            <a:r>
              <a:rPr lang="en-US" dirty="0" err="1" smtClean="0"/>
              <a:t>Leake</a:t>
            </a:r>
            <a:endParaRPr lang="en-US" dirty="0" smtClean="0"/>
          </a:p>
          <a:p>
            <a:r>
              <a:rPr lang="en-US" dirty="0" smtClean="0"/>
              <a:t>leakec@my.erau.edu</a:t>
            </a:r>
          </a:p>
          <a:p>
            <a:r>
              <a:rPr lang="en-US" dirty="0" smtClean="0"/>
              <a:t>Mentor: Dr. Julio Benavides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62" y="0"/>
            <a:ext cx="1676238" cy="17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Projects</a:t>
            </a:r>
            <a:r>
              <a:rPr lang="en-US" dirty="0"/>
              <a:t>: </a:t>
            </a:r>
            <a:r>
              <a:rPr lang="en-US" dirty="0" err="1" smtClean="0"/>
              <a:t>SuperChute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2" y="1300220"/>
            <a:ext cx="8289511" cy="54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Projects: </a:t>
            </a:r>
            <a:r>
              <a:rPr lang="en-US" dirty="0" smtClean="0"/>
              <a:t>Horizontal Wind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35" y="1586608"/>
            <a:ext cx="5056557" cy="50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Projects: Attitude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70" y="1528523"/>
            <a:ext cx="2785469" cy="5243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9435" y="1529558"/>
            <a:ext cx="4718825" cy="5408266"/>
            <a:chOff x="735982" y="1511424"/>
            <a:chExt cx="4481999" cy="51368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2" t="40000" r="17371" b="7445"/>
            <a:stretch/>
          </p:blipFill>
          <p:spPr>
            <a:xfrm>
              <a:off x="735982" y="1511424"/>
              <a:ext cx="4126973" cy="49797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87" r="56206" b="63816"/>
            <a:stretch/>
          </p:blipFill>
          <p:spPr>
            <a:xfrm>
              <a:off x="2688141" y="4682303"/>
              <a:ext cx="2529840" cy="1965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3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</a:t>
            </a:r>
            <a:r>
              <a:rPr lang="en-US" dirty="0"/>
              <a:t>: </a:t>
            </a:r>
            <a:r>
              <a:rPr lang="en-US" dirty="0" smtClean="0"/>
              <a:t>Rocket Properties File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2859087"/>
            <a:ext cx="9144000" cy="3317876"/>
            <a:chOff x="0" y="1825625"/>
            <a:chExt cx="9144000" cy="33178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5" r="54167"/>
            <a:stretch/>
          </p:blipFill>
          <p:spPr>
            <a:xfrm>
              <a:off x="0" y="1825625"/>
              <a:ext cx="4647491" cy="33178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0" t="2892"/>
            <a:stretch/>
          </p:blipFill>
          <p:spPr>
            <a:xfrm>
              <a:off x="4658162" y="1825626"/>
              <a:ext cx="4485838" cy="331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7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Projects: </a:t>
            </a:r>
            <a:r>
              <a:rPr lang="en-US" dirty="0" err="1" smtClean="0"/>
              <a:t>HyperCFD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75" y="1408020"/>
            <a:ext cx="6733649" cy="53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Projects: ANSYS Fluent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387634"/>
            <a:ext cx="719328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</a:t>
            </a:r>
            <a:r>
              <a:rPr lang="en-US" dirty="0" err="1" smtClean="0"/>
              <a:t>HyperCFD</a:t>
            </a:r>
            <a:r>
              <a:rPr lang="en-US" dirty="0"/>
              <a:t> </a:t>
            </a:r>
            <a:r>
              <a:rPr lang="en-US" dirty="0" smtClean="0"/>
              <a:t>data with the attitude model</a:t>
            </a:r>
          </a:p>
          <a:p>
            <a:r>
              <a:rPr lang="en-US" dirty="0" smtClean="0"/>
              <a:t>Verify ANSYS Fluent simulation using hand calculations and experimental data</a:t>
            </a:r>
          </a:p>
          <a:p>
            <a:r>
              <a:rPr lang="en-US" dirty="0" smtClean="0"/>
              <a:t>Compute accuracy of 6 DOF simulation using experimental data</a:t>
            </a:r>
          </a:p>
          <a:p>
            <a:r>
              <a:rPr lang="en-US" dirty="0" smtClean="0"/>
              <a:t>Design iterations with other teams to complete a working design for </a:t>
            </a:r>
            <a:r>
              <a:rPr lang="en-US" dirty="0" err="1" smtClean="0"/>
              <a:t>SpaceShotOne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8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Gary Yale – ERAU Space Grant Coordinator</a:t>
            </a:r>
          </a:p>
          <a:p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smtClean="0"/>
              <a:t>Julio Benavides </a:t>
            </a:r>
            <a:r>
              <a:rPr lang="en-US" dirty="0"/>
              <a:t>– Project </a:t>
            </a:r>
            <a:r>
              <a:rPr lang="en-US" dirty="0" smtClean="0"/>
              <a:t>Mentor</a:t>
            </a:r>
          </a:p>
          <a:p>
            <a:r>
              <a:rPr lang="en-US" dirty="0" smtClean="0"/>
              <a:t>Dr. Wallace Morris </a:t>
            </a:r>
          </a:p>
          <a:p>
            <a:r>
              <a:rPr lang="en-US" dirty="0" smtClean="0"/>
              <a:t>Dr. Brenda Haven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-558800"/>
            <a:ext cx="7772400" cy="15494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3438"/>
            <a:ext cx="6858000" cy="315436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Please read more about and contact us at:</a:t>
            </a:r>
          </a:p>
          <a:p>
            <a:endParaRPr lang="en-US" dirty="0" smtClean="0"/>
          </a:p>
          <a:p>
            <a:r>
              <a:rPr lang="en-US" dirty="0" smtClean="0"/>
              <a:t>www.EagleSpaceFlightTeam.com</a:t>
            </a:r>
            <a:endParaRPr lang="en-US" dirty="0"/>
          </a:p>
          <a:p>
            <a:r>
              <a:rPr lang="en-US" dirty="0" smtClean="0"/>
              <a:t>www.facebook.com/eaglespaceft/</a:t>
            </a:r>
            <a:endParaRPr lang="en-US" dirty="0"/>
          </a:p>
          <a:p>
            <a:r>
              <a:rPr lang="en-US" dirty="0" smtClean="0"/>
              <a:t>EagleSpaceFlightTeam@gmail.com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937260"/>
            <a:ext cx="4790440" cy="31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Aerodynamics Team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882140"/>
            <a:ext cx="736092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Goals</a:t>
            </a:r>
          </a:p>
          <a:p>
            <a:r>
              <a:rPr lang="en-US" dirty="0" smtClean="0"/>
              <a:t>Previous Projects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Projects</a:t>
            </a:r>
            <a:endParaRPr lang="en-US" dirty="0" smtClean="0"/>
          </a:p>
          <a:p>
            <a:r>
              <a:rPr lang="en-US" dirty="0" smtClean="0"/>
              <a:t>Future Development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4005848"/>
            <a:ext cx="4091940" cy="270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7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the shape of </a:t>
            </a:r>
            <a:r>
              <a:rPr lang="en-US" dirty="0" err="1" smtClean="0"/>
              <a:t>SpaceShotOne</a:t>
            </a:r>
            <a:endParaRPr lang="en-US" dirty="0" smtClean="0"/>
          </a:p>
          <a:p>
            <a:r>
              <a:rPr lang="en-US" dirty="0" smtClean="0"/>
              <a:t>Simulate </a:t>
            </a:r>
            <a:r>
              <a:rPr lang="en-US" dirty="0" err="1" smtClean="0"/>
              <a:t>SpaceShotOne’s</a:t>
            </a:r>
            <a:r>
              <a:rPr lang="en-US" dirty="0" smtClean="0"/>
              <a:t> flight accurately</a:t>
            </a:r>
          </a:p>
          <a:p>
            <a:r>
              <a:rPr lang="en-US" dirty="0" smtClean="0"/>
              <a:t>Keep </a:t>
            </a:r>
            <a:r>
              <a:rPr lang="en-US" dirty="0" err="1" smtClean="0"/>
              <a:t>SpaceShotOne</a:t>
            </a:r>
            <a:r>
              <a:rPr lang="en-US" dirty="0" smtClean="0"/>
              <a:t> stable during flight</a:t>
            </a:r>
          </a:p>
          <a:p>
            <a:r>
              <a:rPr lang="en-US" dirty="0" smtClean="0"/>
              <a:t>Choose parachute sizes that will recover </a:t>
            </a:r>
            <a:r>
              <a:rPr lang="en-US" dirty="0" err="1" smtClean="0"/>
              <a:t>SpaceShotOne</a:t>
            </a:r>
            <a:r>
              <a:rPr lang="en-US" dirty="0" smtClean="0"/>
              <a:t> safely</a:t>
            </a:r>
          </a:p>
          <a:p>
            <a:r>
              <a:rPr lang="en-US" dirty="0" smtClean="0"/>
              <a:t>Develop a thermal profile for </a:t>
            </a:r>
            <a:r>
              <a:rPr lang="en-US" dirty="0" err="1" smtClean="0"/>
              <a:t>SpaceShotOne</a:t>
            </a:r>
            <a:r>
              <a:rPr lang="en-US" dirty="0" smtClean="0"/>
              <a:t> during its flight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Projects: Non-</a:t>
            </a:r>
            <a:r>
              <a:rPr lang="en-US" dirty="0" err="1" smtClean="0"/>
              <a:t>Dimensionalized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6" b="31186"/>
          <a:stretch/>
        </p:blipFill>
        <p:spPr>
          <a:xfrm>
            <a:off x="211014" y="1964822"/>
            <a:ext cx="8713177" cy="44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Projects: Translation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7008" r="8558" b="6496"/>
          <a:stretch/>
        </p:blipFill>
        <p:spPr>
          <a:xfrm>
            <a:off x="211015" y="1593973"/>
            <a:ext cx="8721114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Projects</a:t>
            </a:r>
            <a:r>
              <a:rPr lang="en-US" dirty="0"/>
              <a:t>: Translation Simulation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Projects</a:t>
            </a:r>
            <a:r>
              <a:rPr lang="en-US" dirty="0"/>
              <a:t>: Translation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7592" r="24904" b="5742"/>
          <a:stretch/>
        </p:blipFill>
        <p:spPr>
          <a:xfrm>
            <a:off x="413239" y="1529861"/>
            <a:ext cx="7948246" cy="520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Projects</a:t>
            </a:r>
            <a:r>
              <a:rPr lang="en-US" dirty="0"/>
              <a:t>: Translation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601"/>
            <a:ext cx="9144000" cy="46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194</Words>
  <Application>Microsoft Office PowerPoint</Application>
  <PresentationFormat>On-screen Show (4:3)</PresentationFormat>
  <Paragraphs>72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Aerodynamics Team: The 1’s and 0’s of Eagle Space Flight Team</vt:lpstr>
      <vt:lpstr>Aerodynamics Team</vt:lpstr>
      <vt:lpstr>Outline</vt:lpstr>
      <vt:lpstr>Team Goals</vt:lpstr>
      <vt:lpstr>Previous Projects: Non-Dimensionalized Parameters</vt:lpstr>
      <vt:lpstr>Previous Projects: Translation Simulation</vt:lpstr>
      <vt:lpstr>Previous Projects: Translation Simulation </vt:lpstr>
      <vt:lpstr>Previous Projects: Translation Simulation</vt:lpstr>
      <vt:lpstr>Previous Projects: Translation Simulation</vt:lpstr>
      <vt:lpstr>Previous Projects: SuperChute</vt:lpstr>
      <vt:lpstr>Current Projects: Horizontal Wind Model</vt:lpstr>
      <vt:lpstr>Current Projects: Attitude Model</vt:lpstr>
      <vt:lpstr>Current Projects: Rocket Properties File Generator</vt:lpstr>
      <vt:lpstr>Current Projects: HyperCFD</vt:lpstr>
      <vt:lpstr>Current Projects: ANSYS Fluent</vt:lpstr>
      <vt:lpstr>Future Projects</vt:lpstr>
      <vt:lpstr>Acknowledgements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Chanes</dc:creator>
  <cp:lastModifiedBy>Carl Leake</cp:lastModifiedBy>
  <cp:revision>86</cp:revision>
  <dcterms:created xsi:type="dcterms:W3CDTF">2014-04-01T22:02:56Z</dcterms:created>
  <dcterms:modified xsi:type="dcterms:W3CDTF">2017-04-08T04:46:30Z</dcterms:modified>
</cp:coreProperties>
</file>